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67" r:id="rId5"/>
    <p:sldId id="265" r:id="rId6"/>
    <p:sldId id="268" r:id="rId7"/>
    <p:sldId id="266" r:id="rId8"/>
    <p:sldId id="257" r:id="rId9"/>
    <p:sldId id="269" r:id="rId10"/>
    <p:sldId id="259" r:id="rId11"/>
    <p:sldId id="258" r:id="rId12"/>
    <p:sldId id="260" r:id="rId13"/>
    <p:sldId id="261" r:id="rId14"/>
    <p:sldId id="263" r:id="rId15"/>
    <p:sldId id="264" r:id="rId16"/>
    <p:sldId id="26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060F75-C4DF-224B-B98D-F7F65C83C9FA}" v="52" dt="2025-03-06T22:34:28.9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72"/>
    <p:restoredTop sz="94635"/>
  </p:normalViewPr>
  <p:slideViewPr>
    <p:cSldViewPr snapToGrid="0">
      <p:cViewPr>
        <p:scale>
          <a:sx n="120" d="100"/>
          <a:sy n="120" d="100"/>
        </p:scale>
        <p:origin x="328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e Kish" userId="f66f307c-1dd0-4da3-9abd-26788728513e" providerId="ADAL" clId="{C3060F75-C4DF-224B-B98D-F7F65C83C9FA}"/>
    <pc:docChg chg="undo custSel modSld">
      <pc:chgData name="Nicole Kish" userId="f66f307c-1dd0-4da3-9abd-26788728513e" providerId="ADAL" clId="{C3060F75-C4DF-224B-B98D-F7F65C83C9FA}" dt="2025-03-10T14:09:27.650" v="9" actId="18131"/>
      <pc:docMkLst>
        <pc:docMk/>
      </pc:docMkLst>
      <pc:sldChg chg="addSp delSp modSp mod">
        <pc:chgData name="Nicole Kish" userId="f66f307c-1dd0-4da3-9abd-26788728513e" providerId="ADAL" clId="{C3060F75-C4DF-224B-B98D-F7F65C83C9FA}" dt="2025-03-10T14:09:27.650" v="9" actId="18131"/>
        <pc:sldMkLst>
          <pc:docMk/>
          <pc:sldMk cId="2595201984" sldId="262"/>
        </pc:sldMkLst>
        <pc:picChg chg="add del mod modCrop">
          <ac:chgData name="Nicole Kish" userId="f66f307c-1dd0-4da3-9abd-26788728513e" providerId="ADAL" clId="{C3060F75-C4DF-224B-B98D-F7F65C83C9FA}" dt="2025-03-10T14:09:27.650" v="9" actId="18131"/>
          <ac:picMkLst>
            <pc:docMk/>
            <pc:sldMk cId="2595201984" sldId="262"/>
            <ac:picMk id="14" creationId="{6C4C56CD-EFEB-A470-6C69-EE69862B098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41C5935-FAE2-00EC-2BA6-3BC814A413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96A0741-AA28-AC92-276B-CD01E74DC8B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D4CAD-04EB-D342-809E-7B0B3E02A39A}" type="datetimeFigureOut">
              <a:rPr lang="en-US" smtClean="0"/>
              <a:t>4/1/25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6E9622-2787-915B-14E6-FEC02DF3C0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E23689-F4B8-4D19-E80E-5A13691473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D88545-3741-F046-ADA3-B8EA58FE5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1611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9B4F37-85B7-5049-8C22-7EC64FEB091A}" type="datetimeFigureOut">
              <a:rPr lang="en-US" smtClean="0"/>
              <a:t>4/1/25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87BFE-BA6B-B740-91FD-E3B6D0FBAF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32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tif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emf"/><Relationship Id="rId4" Type="http://schemas.openxmlformats.org/officeDocument/2006/relationships/image" Target="../media/image12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emf"/><Relationship Id="rId4" Type="http://schemas.openxmlformats.org/officeDocument/2006/relationships/image" Target="../media/image17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3510AB1F-2E40-7548-00BA-29FEB35940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314" y="2899522"/>
            <a:ext cx="1058956" cy="105895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73BF7669-DFB1-F977-3975-A27DAD8761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54028" y="2899522"/>
            <a:ext cx="1058956" cy="1058956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A0740EA-FBBA-35EE-2077-D6CD0CD02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6670" y="2304246"/>
            <a:ext cx="7198659" cy="2605778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 algn="ctr">
              <a:lnSpc>
                <a:spcPts val="6400"/>
              </a:lnSpc>
              <a:defRPr sz="80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F8A81A-E12C-A61E-24C8-090FC59F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41073" y="688869"/>
            <a:ext cx="3709851" cy="649224"/>
          </a:xfrm>
          <a:prstGeom prst="rect">
            <a:avLst/>
          </a:prstGeom>
        </p:spPr>
      </p:pic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77C9BB-99EA-9180-5157-72BE81F547C8}"/>
              </a:ext>
            </a:extLst>
          </p:cNvPr>
          <p:cNvSpPr txBox="1">
            <a:spLocks/>
          </p:cNvSpPr>
          <p:nvPr userDrawn="1"/>
        </p:nvSpPr>
        <p:spPr>
          <a:xfrm>
            <a:off x="3120010" y="6004592"/>
            <a:ext cx="5674888" cy="29295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/>
              <a:t>Dental Medicine </a:t>
            </a:r>
            <a:r>
              <a:rPr lang="en-US" sz="900">
                <a:solidFill>
                  <a:schemeClr val="tx1"/>
                </a:solidFill>
              </a:rPr>
              <a:t>+</a:t>
            </a:r>
            <a:r>
              <a:rPr lang="en-US" sz="900"/>
              <a:t> Health and Rehabilitation Sciences </a:t>
            </a:r>
            <a:r>
              <a:rPr lang="en-US" sz="900">
                <a:solidFill>
                  <a:schemeClr val="tx1"/>
                </a:solidFill>
              </a:rPr>
              <a:t>+</a:t>
            </a:r>
            <a:r>
              <a:rPr lang="en-US" sz="900"/>
              <a:t> Medicine</a:t>
            </a:r>
          </a:p>
          <a:p>
            <a:pPr algn="ctr">
              <a:lnSpc>
                <a:spcPct val="150000"/>
              </a:lnSpc>
            </a:pPr>
            <a:r>
              <a:rPr lang="en-US" sz="900"/>
              <a:t>Nursing </a:t>
            </a:r>
            <a:r>
              <a:rPr lang="en-US" sz="900">
                <a:solidFill>
                  <a:schemeClr val="tx1"/>
                </a:solidFill>
              </a:rPr>
              <a:t>+</a:t>
            </a:r>
            <a:r>
              <a:rPr lang="en-US" sz="900"/>
              <a:t> Pharmacy </a:t>
            </a:r>
            <a:r>
              <a:rPr lang="en-US" sz="900">
                <a:solidFill>
                  <a:schemeClr val="tx1"/>
                </a:solidFill>
              </a:rPr>
              <a:t>+</a:t>
            </a:r>
            <a:r>
              <a:rPr lang="en-US" sz="900"/>
              <a:t> Public Health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47A7F-1C64-0C59-0A65-3A755120A72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847309" y="5523870"/>
            <a:ext cx="2276856" cy="246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6460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9843E86-63A2-12A9-4265-2082AC5C02D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B5310C-62D3-FDA7-05D6-52FEC5653A18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83EDCB-3CE7-17B6-EAA2-57D53DBD2437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6BEC12-E144-B70B-F7CB-FE285D1D3ECA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A945AC-930D-42B2-011F-ECEE6FD32E31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1EDA5B-D1C1-B293-773A-CC9FE25B2496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74C0F6-805B-B864-0388-1328EE4FEDBE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8D9F5-EC1C-A288-6CDD-716B844F3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41" y="1147020"/>
            <a:ext cx="10979559" cy="995144"/>
          </a:xfrm>
          <a:prstGeom prst="rect">
            <a:avLst/>
          </a:prstGeom>
        </p:spPr>
        <p:txBody>
          <a:bodyPr vert="horz" wrap="square" lIns="0" tIns="274320" rIns="0" bIns="0" rtlCol="0" anchor="t" anchorCtr="0">
            <a:spAutoFit/>
          </a:bodyPr>
          <a:lstStyle>
            <a:lvl1pPr>
              <a:lnSpc>
                <a:spcPts val="5580"/>
              </a:lnSpc>
              <a:defRPr sz="48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5C78A6-716E-EAFA-B6EF-56E1E18382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5064" y="2790684"/>
            <a:ext cx="5286583" cy="341121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3">
            <a:extLst>
              <a:ext uri="{FF2B5EF4-FFF2-40B4-BE49-F238E27FC236}">
                <a16:creationId xmlns:a16="http://schemas.microsoft.com/office/drawing/2014/main" id="{F119A55A-667A-8C4A-4263-3CAA74804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0355" y="2790684"/>
            <a:ext cx="5292646" cy="341121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813288-7E92-2709-F5C5-19329A770215}"/>
              </a:ext>
            </a:extLst>
          </p:cNvPr>
          <p:cNvSpPr/>
          <p:nvPr userDrawn="1"/>
        </p:nvSpPr>
        <p:spPr>
          <a:xfrm rot="5400000">
            <a:off x="6070730" y="736729"/>
            <a:ext cx="5054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A8DA2C6C-6DD5-EBB9-65EE-12575695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504" y="6435157"/>
            <a:ext cx="2743200" cy="17279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D8422B-0390-9448-F794-0753F4422C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6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3F50BB9E-D8DA-C81F-BE97-8C2744DBE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6478" y="6348228"/>
            <a:ext cx="3932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8F985ECC-8ED5-ECF9-5A3D-125C31977FC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FE09D73-0E0B-C189-FCCD-4D18EEF3B74B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5E4A5C7-D97A-9015-ACC9-6FB1F044D233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88F230-FAA2-1B8A-DA2E-900136CE526B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32E54A-F64A-DFA1-B564-C8187B461A48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107438-4D8E-C2E6-DFD0-A2041C80518C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6E67AF1-6A8E-000C-1CB0-F93DC3F51785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1244DC09-6B04-CC24-19DE-A8B080807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8737" y="2536480"/>
            <a:ext cx="8454526" cy="1785040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 algn="ctr">
              <a:lnSpc>
                <a:spcPts val="6400"/>
              </a:lnSpc>
              <a:defRPr sz="6600" b="1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6C2CB2-DCB0-2D3E-9C84-2110F7C1BAE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080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Quote -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>
            <a:extLst>
              <a:ext uri="{FF2B5EF4-FFF2-40B4-BE49-F238E27FC236}">
                <a16:creationId xmlns:a16="http://schemas.microsoft.com/office/drawing/2014/main" id="{4727F540-C5E1-0937-FC41-1844632239B3}"/>
              </a:ext>
            </a:extLst>
          </p:cNvPr>
          <p:cNvSpPr/>
          <p:nvPr userDrawn="1"/>
        </p:nvSpPr>
        <p:spPr>
          <a:xfrm rot="5400000">
            <a:off x="5701776" y="412377"/>
            <a:ext cx="788451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1407F3D-58C0-15FC-8C14-6392D32F3C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2201901" y="6378333"/>
            <a:ext cx="260090" cy="26009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5E73A53F-B475-8E5C-0EF5-7EFF735FBA4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355241" y="6378333"/>
            <a:ext cx="260090" cy="26009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A2C8B04E-ADF8-9650-8E30-9ED9CEEC53C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4048561" y="6378333"/>
            <a:ext cx="260090" cy="260090"/>
          </a:xfrm>
          <a:prstGeom prst="rect">
            <a:avLst/>
          </a:prstGeom>
        </p:spPr>
      </p:pic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58A7059-77EC-4C3F-E990-7052B38E62AC}"/>
              </a:ext>
            </a:extLst>
          </p:cNvPr>
          <p:cNvSpPr txBox="1">
            <a:spLocks/>
          </p:cNvSpPr>
          <p:nvPr userDrawn="1"/>
        </p:nvSpPr>
        <p:spPr>
          <a:xfrm>
            <a:off x="512202" y="6400158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 dirty="0">
                <a:solidFill>
                  <a:schemeClr val="tx1"/>
                </a:solidFill>
              </a:rPr>
              <a:t>Dental</a:t>
            </a:r>
          </a:p>
          <a:p>
            <a:pPr algn="ctr"/>
            <a:r>
              <a:rPr lang="en-US" sz="800" spc="0" dirty="0">
                <a:solidFill>
                  <a:schemeClr val="tx1"/>
                </a:solidFill>
              </a:rPr>
              <a:t>Medicine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16DE8ECB-CBCB-E1F2-688F-9FE9F967DAAE}"/>
              </a:ext>
            </a:extLst>
          </p:cNvPr>
          <p:cNvSpPr txBox="1">
            <a:spLocks/>
          </p:cNvSpPr>
          <p:nvPr userDrawn="1"/>
        </p:nvSpPr>
        <p:spPr>
          <a:xfrm>
            <a:off x="2358862" y="6400158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>
                <a:solidFill>
                  <a:schemeClr val="tx1"/>
                </a:solidFill>
              </a:rPr>
              <a:t>Health and</a:t>
            </a:r>
          </a:p>
          <a:p>
            <a:pPr algn="ctr"/>
            <a:r>
              <a:rPr lang="en-US" sz="800" spc="0">
                <a:solidFill>
                  <a:schemeClr val="tx1"/>
                </a:solidFill>
              </a:rPr>
              <a:t>Rehabilitation</a:t>
            </a:r>
          </a:p>
          <a:p>
            <a:pPr algn="ctr"/>
            <a:r>
              <a:rPr lang="en-US" sz="800" spc="0">
                <a:solidFill>
                  <a:schemeClr val="tx1"/>
                </a:solidFill>
              </a:rPr>
              <a:t> Sciences</a:t>
            </a:r>
          </a:p>
        </p:txBody>
      </p:sp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63AA89A9-94BE-6B39-E290-6DCB19C91FC1}"/>
              </a:ext>
            </a:extLst>
          </p:cNvPr>
          <p:cNvSpPr txBox="1">
            <a:spLocks/>
          </p:cNvSpPr>
          <p:nvPr userDrawn="1"/>
        </p:nvSpPr>
        <p:spPr>
          <a:xfrm>
            <a:off x="4205522" y="6400158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>
                <a:solidFill>
                  <a:schemeClr val="tx1"/>
                </a:solidFill>
              </a:rPr>
              <a:t>Medicine</a:t>
            </a: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A56C6E5D-3284-FAF2-F632-6333FD3E2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7898842" y="6378332"/>
            <a:ext cx="260090" cy="26009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BD1FCC8C-9063-513E-7A27-A22CE2F760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1592167" y="6378331"/>
            <a:ext cx="260090" cy="260090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F484580F-4820-C986-876D-742B0EFE035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5895221" y="6378332"/>
            <a:ext cx="260090" cy="260090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CC09224F-9712-AB07-FEBF-E8D5A18644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9745502" y="6378332"/>
            <a:ext cx="260090" cy="260090"/>
          </a:xfrm>
          <a:prstGeom prst="rect">
            <a:avLst/>
          </a:prstGeom>
        </p:spPr>
      </p:pic>
      <p:sp>
        <p:nvSpPr>
          <p:cNvPr id="35" name="Date Placeholder 3">
            <a:extLst>
              <a:ext uri="{FF2B5EF4-FFF2-40B4-BE49-F238E27FC236}">
                <a16:creationId xmlns:a16="http://schemas.microsoft.com/office/drawing/2014/main" id="{8EFEAC51-9258-7DCD-2F6A-47FB5205FAB1}"/>
              </a:ext>
            </a:extLst>
          </p:cNvPr>
          <p:cNvSpPr txBox="1">
            <a:spLocks/>
          </p:cNvSpPr>
          <p:nvPr userDrawn="1"/>
        </p:nvSpPr>
        <p:spPr>
          <a:xfrm>
            <a:off x="6209143" y="6400157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>
                <a:solidFill>
                  <a:schemeClr val="tx1"/>
                </a:solidFill>
              </a:rPr>
              <a:t>Nursing</a:t>
            </a:r>
          </a:p>
        </p:txBody>
      </p:sp>
      <p:sp>
        <p:nvSpPr>
          <p:cNvPr id="36" name="Date Placeholder 3">
            <a:extLst>
              <a:ext uri="{FF2B5EF4-FFF2-40B4-BE49-F238E27FC236}">
                <a16:creationId xmlns:a16="http://schemas.microsoft.com/office/drawing/2014/main" id="{8C9DD496-F3C5-A782-8E55-50F0D253BF10}"/>
              </a:ext>
            </a:extLst>
          </p:cNvPr>
          <p:cNvSpPr txBox="1">
            <a:spLocks/>
          </p:cNvSpPr>
          <p:nvPr userDrawn="1"/>
        </p:nvSpPr>
        <p:spPr>
          <a:xfrm>
            <a:off x="8055803" y="6400157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>
                <a:solidFill>
                  <a:schemeClr val="tx1"/>
                </a:solidFill>
              </a:rPr>
              <a:t>Pharmacy</a:t>
            </a:r>
          </a:p>
        </p:txBody>
      </p:sp>
      <p:sp>
        <p:nvSpPr>
          <p:cNvPr id="37" name="Date Placeholder 3">
            <a:extLst>
              <a:ext uri="{FF2B5EF4-FFF2-40B4-BE49-F238E27FC236}">
                <a16:creationId xmlns:a16="http://schemas.microsoft.com/office/drawing/2014/main" id="{21F6994F-875C-C330-EDFA-7A2B86754C24}"/>
              </a:ext>
            </a:extLst>
          </p:cNvPr>
          <p:cNvSpPr txBox="1">
            <a:spLocks/>
          </p:cNvSpPr>
          <p:nvPr userDrawn="1"/>
        </p:nvSpPr>
        <p:spPr>
          <a:xfrm>
            <a:off x="9902463" y="6400156"/>
            <a:ext cx="1792828" cy="21644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spc="0">
                <a:solidFill>
                  <a:schemeClr val="tx1"/>
                </a:solidFill>
              </a:rPr>
              <a:t>Public</a:t>
            </a:r>
          </a:p>
          <a:p>
            <a:pPr algn="ctr"/>
            <a:r>
              <a:rPr lang="en-US" sz="800" spc="0">
                <a:solidFill>
                  <a:schemeClr val="tx1"/>
                </a:solidFill>
              </a:rPr>
              <a:t>Health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4D7A3E3-AEBA-355C-ECA3-38978ECB028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4724400" y="5217056"/>
            <a:ext cx="2743200" cy="172790"/>
          </a:xfrm>
        </p:spPr>
        <p:txBody>
          <a:bodyPr lIns="0" tIns="0" rIns="0" bIns="0" anchor="b" anchorCtr="0"/>
          <a:lstStyle>
            <a:lvl1pPr algn="ctr"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3D17BE-3F58-72A9-3F8F-7E8A32F52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868737" y="2536480"/>
            <a:ext cx="8454526" cy="1785040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 algn="ctr">
              <a:lnSpc>
                <a:spcPts val="6400"/>
              </a:lnSpc>
              <a:defRPr sz="6600" b="1" i="0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86CDB8B-DD02-9DBD-B5FA-037D7FE3FEB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859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 Six U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473497F-6C50-7D67-47CF-32A581B04E2E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8A343F-C6BE-EF7C-4ED0-AF9A5D3AF818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B57DF4A-A819-85A3-48D5-A11AEB939B71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32DFF89-2E6F-2484-A93D-FE6CBFC8E1CE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9D76D1-A2D1-0136-B651-225039E80322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6C44C8-10DD-9991-7CC3-ECC30ACE6EA6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A730BB-9B8F-6BC0-FB50-33B09A55AA47}"/>
              </a:ext>
            </a:extLst>
          </p:cNvPr>
          <p:cNvSpPr/>
          <p:nvPr userDrawn="1"/>
        </p:nvSpPr>
        <p:spPr>
          <a:xfrm rot="5400000">
            <a:off x="6070730" y="736729"/>
            <a:ext cx="5054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BCF7453F-987D-B9FC-D97E-A5874ACCB85F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9BDC4A86-084C-93E5-6F66-DD30FFEF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504" y="6435157"/>
            <a:ext cx="2743200" cy="17279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6" name="Date Placeholder 3">
            <a:extLst>
              <a:ext uri="{FF2B5EF4-FFF2-40B4-BE49-F238E27FC236}">
                <a16:creationId xmlns:a16="http://schemas.microsoft.com/office/drawing/2014/main" id="{E7605704-4A74-8C06-3D36-F46B97089FEE}"/>
              </a:ext>
            </a:extLst>
          </p:cNvPr>
          <p:cNvSpPr txBox="1">
            <a:spLocks/>
          </p:cNvSpPr>
          <p:nvPr userDrawn="1"/>
        </p:nvSpPr>
        <p:spPr>
          <a:xfrm>
            <a:off x="3368298" y="3538575"/>
            <a:ext cx="2743200" cy="17279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chemeClr val="tx1"/>
                </a:solidFill>
              </a:rPr>
              <a:t>DENTAL MEDICINE</a:t>
            </a:r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D781AFE1-CCAE-716E-086B-489B646F5EDB}"/>
              </a:ext>
            </a:extLst>
          </p:cNvPr>
          <p:cNvSpPr txBox="1">
            <a:spLocks/>
          </p:cNvSpPr>
          <p:nvPr userDrawn="1"/>
        </p:nvSpPr>
        <p:spPr>
          <a:xfrm>
            <a:off x="4739898" y="4892033"/>
            <a:ext cx="2743200" cy="17279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 dirty="0">
                <a:solidFill>
                  <a:schemeClr val="tx1"/>
                </a:solidFill>
              </a:rPr>
              <a:t>HEALTH AND</a:t>
            </a:r>
          </a:p>
          <a:p>
            <a:pPr algn="l"/>
            <a:r>
              <a:rPr lang="en-US" sz="800" dirty="0">
                <a:solidFill>
                  <a:schemeClr val="tx1"/>
                </a:solidFill>
              </a:rPr>
              <a:t>REHABILITATION</a:t>
            </a:r>
          </a:p>
          <a:p>
            <a:pPr algn="l"/>
            <a:r>
              <a:rPr lang="en-US" sz="800" dirty="0">
                <a:solidFill>
                  <a:schemeClr val="tx1"/>
                </a:solidFill>
              </a:rPr>
              <a:t>SCIENCES</a:t>
            </a:r>
          </a:p>
        </p:txBody>
      </p:sp>
      <p:sp>
        <p:nvSpPr>
          <p:cNvPr id="28" name="Date Placeholder 3">
            <a:extLst>
              <a:ext uri="{FF2B5EF4-FFF2-40B4-BE49-F238E27FC236}">
                <a16:creationId xmlns:a16="http://schemas.microsoft.com/office/drawing/2014/main" id="{BCD8AB89-143A-A90B-5EDE-845B2CAE3C5B}"/>
              </a:ext>
            </a:extLst>
          </p:cNvPr>
          <p:cNvSpPr txBox="1">
            <a:spLocks/>
          </p:cNvSpPr>
          <p:nvPr userDrawn="1"/>
        </p:nvSpPr>
        <p:spPr>
          <a:xfrm>
            <a:off x="6111498" y="6272026"/>
            <a:ext cx="1371600" cy="381233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chemeClr val="tx1"/>
                </a:solidFill>
              </a:rPr>
              <a:t>MEDICINE</a:t>
            </a:r>
          </a:p>
        </p:txBody>
      </p:sp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D03B2F83-25F9-A5F0-3D15-A726069D0718}"/>
              </a:ext>
            </a:extLst>
          </p:cNvPr>
          <p:cNvSpPr txBox="1">
            <a:spLocks/>
          </p:cNvSpPr>
          <p:nvPr userDrawn="1"/>
        </p:nvSpPr>
        <p:spPr>
          <a:xfrm>
            <a:off x="4854557" y="214239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chemeClr val="tx1"/>
                </a:solidFill>
              </a:rPr>
              <a:t>NURSING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0C2FE336-39B2-9FF7-EFC0-6EC0FBF58C36}"/>
              </a:ext>
            </a:extLst>
          </p:cNvPr>
          <p:cNvSpPr txBox="1">
            <a:spLocks/>
          </p:cNvSpPr>
          <p:nvPr userDrawn="1"/>
        </p:nvSpPr>
        <p:spPr>
          <a:xfrm>
            <a:off x="6226157" y="3523997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chemeClr val="tx1"/>
                </a:solidFill>
              </a:rPr>
              <a:t>PHARMACY</a:t>
            </a:r>
          </a:p>
        </p:txBody>
      </p:sp>
      <p:sp>
        <p:nvSpPr>
          <p:cNvPr id="43" name="Date Placeholder 3">
            <a:extLst>
              <a:ext uri="{FF2B5EF4-FFF2-40B4-BE49-F238E27FC236}">
                <a16:creationId xmlns:a16="http://schemas.microsoft.com/office/drawing/2014/main" id="{A67CD2C5-949D-0E80-82AA-4B8F79C9B2FC}"/>
              </a:ext>
            </a:extLst>
          </p:cNvPr>
          <p:cNvSpPr txBox="1">
            <a:spLocks/>
          </p:cNvSpPr>
          <p:nvPr userDrawn="1"/>
        </p:nvSpPr>
        <p:spPr>
          <a:xfrm>
            <a:off x="7597757" y="488665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">
                <a:solidFill>
                  <a:schemeClr val="tx1"/>
                </a:solidFill>
              </a:rPr>
              <a:t>PUBLIC HEALTH</a:t>
            </a: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252B64B8-72C7-E678-355E-97C5ACB0267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741329" y="679360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6" name="Picture Placeholder 44">
            <a:extLst>
              <a:ext uri="{FF2B5EF4-FFF2-40B4-BE49-F238E27FC236}">
                <a16:creationId xmlns:a16="http://schemas.microsoft.com/office/drawing/2014/main" id="{E7C578AE-33AD-EB09-1371-F01C74E7BC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65157" y="2058104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8" name="Picture Placeholder 44">
            <a:extLst>
              <a:ext uri="{FF2B5EF4-FFF2-40B4-BE49-F238E27FC236}">
                <a16:creationId xmlns:a16="http://schemas.microsoft.com/office/drawing/2014/main" id="{60664A84-2D0A-F746-4B3E-70C5F2DD7D1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746871" y="3436848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9" name="Picture Placeholder 44">
            <a:extLst>
              <a:ext uri="{FF2B5EF4-FFF2-40B4-BE49-F238E27FC236}">
                <a16:creationId xmlns:a16="http://schemas.microsoft.com/office/drawing/2014/main" id="{03067193-7A1B-58EC-52EE-581CF93EC8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504086" y="3436848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0" name="Picture Placeholder 44">
            <a:extLst>
              <a:ext uri="{FF2B5EF4-FFF2-40B4-BE49-F238E27FC236}">
                <a16:creationId xmlns:a16="http://schemas.microsoft.com/office/drawing/2014/main" id="{B1425554-82C6-5DB9-4F75-CC0F4139DDE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125286" y="4815592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07D103A-AE87-62BD-83C6-DB034C4842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  <p:sp>
        <p:nvSpPr>
          <p:cNvPr id="2" name="Picture Placeholder 44">
            <a:extLst>
              <a:ext uri="{FF2B5EF4-FFF2-40B4-BE49-F238E27FC236}">
                <a16:creationId xmlns:a16="http://schemas.microsoft.com/office/drawing/2014/main" id="{6E5E717C-87DA-A6F8-73F5-47301543151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25286" y="2058104"/>
            <a:ext cx="1371600" cy="1371600"/>
          </a:xfrm>
        </p:spPr>
        <p:txBody>
          <a:bodyPr>
            <a:normAutofit/>
          </a:bodyPr>
          <a:lstStyle>
            <a:lvl1pPr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156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3510AB1F-2E40-7548-00BA-29FEB35940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3314" y="2899522"/>
            <a:ext cx="1058956" cy="1058956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73BF7669-DFB1-F977-3975-A27DAD8761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54028" y="2899522"/>
            <a:ext cx="1058956" cy="1058956"/>
          </a:xfrm>
          <a:prstGeom prst="rect">
            <a:avLst/>
          </a:prstGeom>
        </p:spPr>
      </p:pic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FA0740EA-FBBA-35EE-2077-D6CD0CD02E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6670" y="2304246"/>
            <a:ext cx="7198659" cy="2605778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 algn="ctr">
              <a:lnSpc>
                <a:spcPts val="6400"/>
              </a:lnSpc>
              <a:defRPr sz="8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277C9BB-99EA-9180-5157-72BE81F547C8}"/>
              </a:ext>
            </a:extLst>
          </p:cNvPr>
          <p:cNvSpPr txBox="1">
            <a:spLocks/>
          </p:cNvSpPr>
          <p:nvPr userDrawn="1"/>
        </p:nvSpPr>
        <p:spPr>
          <a:xfrm>
            <a:off x="3120010" y="6004592"/>
            <a:ext cx="5674888" cy="292954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Dental Medicine </a:t>
            </a:r>
            <a:r>
              <a:rPr lang="en-US" sz="900" dirty="0">
                <a:solidFill>
                  <a:schemeClr val="tx1"/>
                </a:solidFill>
              </a:rPr>
              <a:t>+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1"/>
                </a:solidFill>
              </a:rPr>
              <a:t>Health and Rehabilitation Sciences </a:t>
            </a:r>
            <a:r>
              <a:rPr lang="en-US" sz="900" dirty="0">
                <a:solidFill>
                  <a:schemeClr val="tx1"/>
                </a:solidFill>
              </a:rPr>
              <a:t>+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1"/>
                </a:solidFill>
              </a:rPr>
              <a:t>Medicine</a:t>
            </a:r>
          </a:p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Nursing </a:t>
            </a:r>
            <a:r>
              <a:rPr lang="en-US" sz="900" dirty="0">
                <a:solidFill>
                  <a:schemeClr val="tx1"/>
                </a:solidFill>
              </a:rPr>
              <a:t>+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1"/>
                </a:solidFill>
              </a:rPr>
              <a:t>Pharmacy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tx1"/>
                </a:solidFill>
              </a:rPr>
              <a:t>+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1"/>
                </a:solidFill>
              </a:rPr>
              <a:t>Public</a:t>
            </a:r>
            <a:r>
              <a:rPr lang="en-US" sz="900" dirty="0"/>
              <a:t> </a:t>
            </a:r>
            <a:r>
              <a:rPr lang="en-US" sz="900" dirty="0">
                <a:solidFill>
                  <a:schemeClr val="bg1"/>
                </a:solidFill>
              </a:rPr>
              <a:t>Health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0928EC-1B8E-0DEF-8747-7AEB8C66B5C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47309" y="5523870"/>
            <a:ext cx="2276856" cy="2468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05F7B1C-D878-BB21-0EB7-937C915C672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41073" y="688869"/>
            <a:ext cx="3709851" cy="64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228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ver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925807-6B0F-D1B3-DF52-96F9F70E0FA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63" b="14490"/>
          <a:stretch/>
        </p:blipFill>
        <p:spPr>
          <a:xfrm>
            <a:off x="3342247" y="0"/>
            <a:ext cx="8849750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DD2F6-C6D6-04FA-A5DE-5EC471D6C5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9049" y="5845768"/>
            <a:ext cx="2743200" cy="365125"/>
          </a:xfrm>
        </p:spPr>
        <p:txBody>
          <a:bodyPr lIns="0" tIns="0" rIns="0" bIns="0" anchor="b" anchorCtr="0"/>
          <a:lstStyle>
            <a:lvl1pPr>
              <a:defRPr b="0" i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978EE6-2CAC-1906-D241-498C113AB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862" y="2714615"/>
            <a:ext cx="8454526" cy="1785040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>
              <a:lnSpc>
                <a:spcPts val="6400"/>
              </a:lnSpc>
              <a:defRPr sz="8000" b="0" i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09490F-B764-F2CF-A1FB-2D2EBA692385}"/>
              </a:ext>
            </a:extLst>
          </p:cNvPr>
          <p:cNvGrpSpPr/>
          <p:nvPr userDrawn="1"/>
        </p:nvGrpSpPr>
        <p:grpSpPr>
          <a:xfrm>
            <a:off x="11863622" y="311172"/>
            <a:ext cx="71272" cy="6270053"/>
            <a:chOff x="4880931" y="311172"/>
            <a:chExt cx="71272" cy="6270053"/>
          </a:xfrm>
          <a:solidFill>
            <a:schemeClr val="bg1"/>
          </a:solidFill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0A74251-73A3-37A0-7856-173629D46641}"/>
                </a:ext>
              </a:extLst>
            </p:cNvPr>
            <p:cNvSpPr/>
            <p:nvPr userDrawn="1"/>
          </p:nvSpPr>
          <p:spPr>
            <a:xfrm>
              <a:off x="4880931" y="311172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B9A3ED9-9D41-7C25-FFB4-60D036A852E2}"/>
                </a:ext>
              </a:extLst>
            </p:cNvPr>
            <p:cNvSpPr/>
            <p:nvPr userDrawn="1"/>
          </p:nvSpPr>
          <p:spPr>
            <a:xfrm>
              <a:off x="4880931" y="6509953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7F4862-B5A6-9E7A-869E-BCB8499959BC}"/>
                </a:ext>
              </a:extLst>
            </p:cNvPr>
            <p:cNvSpPr/>
            <p:nvPr userDrawn="1"/>
          </p:nvSpPr>
          <p:spPr>
            <a:xfrm>
              <a:off x="4880931" y="5270196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A4EB01-C866-9E94-2421-72C7FB399551}"/>
                </a:ext>
              </a:extLst>
            </p:cNvPr>
            <p:cNvSpPr/>
            <p:nvPr userDrawn="1"/>
          </p:nvSpPr>
          <p:spPr>
            <a:xfrm>
              <a:off x="4880931" y="4030440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FD9E1A8-32C8-9FF8-1CFA-50FD495A6F5D}"/>
                </a:ext>
              </a:extLst>
            </p:cNvPr>
            <p:cNvSpPr/>
            <p:nvPr userDrawn="1"/>
          </p:nvSpPr>
          <p:spPr>
            <a:xfrm>
              <a:off x="4880931" y="2790684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66666C-7BD3-3CEF-5B66-D3AB10634D7E}"/>
                </a:ext>
              </a:extLst>
            </p:cNvPr>
            <p:cNvSpPr/>
            <p:nvPr userDrawn="1"/>
          </p:nvSpPr>
          <p:spPr>
            <a:xfrm>
              <a:off x="4880931" y="1550928"/>
              <a:ext cx="71272" cy="7127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2312AB63-65FA-EBB1-B177-E63F7575041D}"/>
              </a:ext>
            </a:extLst>
          </p:cNvPr>
          <p:cNvSpPr txBox="1">
            <a:spLocks/>
          </p:cNvSpPr>
          <p:nvPr userDrawn="1"/>
        </p:nvSpPr>
        <p:spPr>
          <a:xfrm>
            <a:off x="8857839" y="26041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 dirty="0">
                <a:solidFill>
                  <a:schemeClr val="bg1"/>
                </a:solidFill>
              </a:rPr>
              <a:t>Dental Medicine</a:t>
            </a:r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1BEEB747-9E88-74EC-A5EE-6E3185549C56}"/>
              </a:ext>
            </a:extLst>
          </p:cNvPr>
          <p:cNvSpPr txBox="1">
            <a:spLocks/>
          </p:cNvSpPr>
          <p:nvPr userDrawn="1"/>
        </p:nvSpPr>
        <p:spPr>
          <a:xfrm>
            <a:off x="8857839" y="1513141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 dirty="0">
                <a:solidFill>
                  <a:schemeClr val="bg1"/>
                </a:solidFill>
              </a:rPr>
              <a:t>Health and Rehabilitation Sciences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06F665EC-D839-377B-E14C-174392BD6F9C}"/>
              </a:ext>
            </a:extLst>
          </p:cNvPr>
          <p:cNvSpPr txBox="1">
            <a:spLocks/>
          </p:cNvSpPr>
          <p:nvPr userDrawn="1"/>
        </p:nvSpPr>
        <p:spPr>
          <a:xfrm>
            <a:off x="8857839" y="272929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>
                <a:solidFill>
                  <a:schemeClr val="bg1"/>
                </a:solidFill>
              </a:rPr>
              <a:t>Medicine</a:t>
            </a:r>
          </a:p>
        </p:txBody>
      </p:sp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F0627F3D-F70A-938A-22B4-4A1EDA63D761}"/>
              </a:ext>
            </a:extLst>
          </p:cNvPr>
          <p:cNvSpPr txBox="1">
            <a:spLocks/>
          </p:cNvSpPr>
          <p:nvPr userDrawn="1"/>
        </p:nvSpPr>
        <p:spPr>
          <a:xfrm>
            <a:off x="8857839" y="3973235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>
                <a:solidFill>
                  <a:schemeClr val="bg1"/>
                </a:solidFill>
              </a:rPr>
              <a:t>Nursing</a:t>
            </a:r>
          </a:p>
        </p:txBody>
      </p: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4077A9A8-C5E4-EDA4-D28C-77F780A031B4}"/>
              </a:ext>
            </a:extLst>
          </p:cNvPr>
          <p:cNvSpPr txBox="1">
            <a:spLocks/>
          </p:cNvSpPr>
          <p:nvPr userDrawn="1"/>
        </p:nvSpPr>
        <p:spPr>
          <a:xfrm>
            <a:off x="8857839" y="5216461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>
                <a:solidFill>
                  <a:schemeClr val="bg1"/>
                </a:solidFill>
              </a:rPr>
              <a:t>Pharmacy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5531E496-D7B2-4D28-F567-F02D6D495D34}"/>
              </a:ext>
            </a:extLst>
          </p:cNvPr>
          <p:cNvSpPr txBox="1">
            <a:spLocks/>
          </p:cNvSpPr>
          <p:nvPr userDrawn="1"/>
        </p:nvSpPr>
        <p:spPr>
          <a:xfrm>
            <a:off x="8857839" y="6460045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>
                <a:solidFill>
                  <a:schemeClr val="bg1"/>
                </a:solidFill>
              </a:rPr>
              <a:t>Public Health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BBC79C-958B-9269-EB5C-E0ABF7CBDCD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7585" y="691846"/>
            <a:ext cx="3709851" cy="64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15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B7D67B4-82AA-5F7B-391C-52EE8AAD60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11253" b="11253"/>
          <a:stretch/>
        </p:blipFill>
        <p:spPr>
          <a:xfrm>
            <a:off x="3342249" y="1"/>
            <a:ext cx="8849751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DD2F6-C6D6-04FA-A5DE-5EC471D6C5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99049" y="5845768"/>
            <a:ext cx="2743200" cy="365125"/>
          </a:xfrm>
        </p:spPr>
        <p:txBody>
          <a:bodyPr lIns="0" tIns="0" rIns="0" bIns="0" anchor="b" anchorCtr="0"/>
          <a:lstStyle>
            <a:lvl1pPr>
              <a:defRPr b="0" i="0"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978EE6-2CAC-1906-D241-498C113AB5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0862" y="2714615"/>
            <a:ext cx="8454526" cy="1785040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>
              <a:lnSpc>
                <a:spcPts val="6400"/>
              </a:lnSpc>
              <a:defRPr sz="8000" b="0" i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3109490F-B764-F2CF-A1FB-2D2EBA692385}"/>
              </a:ext>
            </a:extLst>
          </p:cNvPr>
          <p:cNvGrpSpPr/>
          <p:nvPr userDrawn="1"/>
        </p:nvGrpSpPr>
        <p:grpSpPr>
          <a:xfrm>
            <a:off x="11863622" y="311172"/>
            <a:ext cx="71272" cy="6270053"/>
            <a:chOff x="4880931" y="311172"/>
            <a:chExt cx="71272" cy="627005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00A74251-73A3-37A0-7856-173629D46641}"/>
                </a:ext>
              </a:extLst>
            </p:cNvPr>
            <p:cNvSpPr/>
            <p:nvPr userDrawn="1"/>
          </p:nvSpPr>
          <p:spPr>
            <a:xfrm>
              <a:off x="4880931" y="311172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B9A3ED9-9D41-7C25-FFB4-60D036A852E2}"/>
                </a:ext>
              </a:extLst>
            </p:cNvPr>
            <p:cNvSpPr/>
            <p:nvPr userDrawn="1"/>
          </p:nvSpPr>
          <p:spPr>
            <a:xfrm>
              <a:off x="4880931" y="6509953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7F4862-B5A6-9E7A-869E-BCB8499959BC}"/>
                </a:ext>
              </a:extLst>
            </p:cNvPr>
            <p:cNvSpPr/>
            <p:nvPr userDrawn="1"/>
          </p:nvSpPr>
          <p:spPr>
            <a:xfrm>
              <a:off x="4880931" y="5270196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0FA4EB01-C866-9E94-2421-72C7FB399551}"/>
                </a:ext>
              </a:extLst>
            </p:cNvPr>
            <p:cNvSpPr/>
            <p:nvPr userDrawn="1"/>
          </p:nvSpPr>
          <p:spPr>
            <a:xfrm>
              <a:off x="4880931" y="4030440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FD9E1A8-32C8-9FF8-1CFA-50FD495A6F5D}"/>
                </a:ext>
              </a:extLst>
            </p:cNvPr>
            <p:cNvSpPr/>
            <p:nvPr userDrawn="1"/>
          </p:nvSpPr>
          <p:spPr>
            <a:xfrm>
              <a:off x="4880931" y="2790684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AE66666C-7BD3-3CEF-5B66-D3AB10634D7E}"/>
                </a:ext>
              </a:extLst>
            </p:cNvPr>
            <p:cNvSpPr/>
            <p:nvPr userDrawn="1"/>
          </p:nvSpPr>
          <p:spPr>
            <a:xfrm>
              <a:off x="4880931" y="1550928"/>
              <a:ext cx="71272" cy="7127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Date Placeholder 3">
            <a:extLst>
              <a:ext uri="{FF2B5EF4-FFF2-40B4-BE49-F238E27FC236}">
                <a16:creationId xmlns:a16="http://schemas.microsoft.com/office/drawing/2014/main" id="{2312AB63-65FA-EBB1-B177-E63F7575041D}"/>
              </a:ext>
            </a:extLst>
          </p:cNvPr>
          <p:cNvSpPr txBox="1">
            <a:spLocks/>
          </p:cNvSpPr>
          <p:nvPr userDrawn="1"/>
        </p:nvSpPr>
        <p:spPr>
          <a:xfrm>
            <a:off x="8857839" y="26041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Dental Medicine</a:t>
            </a:r>
          </a:p>
        </p:txBody>
      </p:sp>
      <p:sp>
        <p:nvSpPr>
          <p:cNvPr id="21" name="Date Placeholder 3">
            <a:extLst>
              <a:ext uri="{FF2B5EF4-FFF2-40B4-BE49-F238E27FC236}">
                <a16:creationId xmlns:a16="http://schemas.microsoft.com/office/drawing/2014/main" id="{1BEEB747-9E88-74EC-A5EE-6E3185549C56}"/>
              </a:ext>
            </a:extLst>
          </p:cNvPr>
          <p:cNvSpPr txBox="1">
            <a:spLocks/>
          </p:cNvSpPr>
          <p:nvPr userDrawn="1"/>
        </p:nvSpPr>
        <p:spPr>
          <a:xfrm>
            <a:off x="8857839" y="1513141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Health and Rehabilitation Sciences</a:t>
            </a:r>
          </a:p>
        </p:txBody>
      </p:sp>
      <p:sp>
        <p:nvSpPr>
          <p:cNvPr id="22" name="Date Placeholder 3">
            <a:extLst>
              <a:ext uri="{FF2B5EF4-FFF2-40B4-BE49-F238E27FC236}">
                <a16:creationId xmlns:a16="http://schemas.microsoft.com/office/drawing/2014/main" id="{06F665EC-D839-377B-E14C-174392BD6F9C}"/>
              </a:ext>
            </a:extLst>
          </p:cNvPr>
          <p:cNvSpPr txBox="1">
            <a:spLocks/>
          </p:cNvSpPr>
          <p:nvPr userDrawn="1"/>
        </p:nvSpPr>
        <p:spPr>
          <a:xfrm>
            <a:off x="8857839" y="2729293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Medicine</a:t>
            </a:r>
          </a:p>
        </p:txBody>
      </p:sp>
      <p:sp>
        <p:nvSpPr>
          <p:cNvPr id="23" name="Date Placeholder 3">
            <a:extLst>
              <a:ext uri="{FF2B5EF4-FFF2-40B4-BE49-F238E27FC236}">
                <a16:creationId xmlns:a16="http://schemas.microsoft.com/office/drawing/2014/main" id="{F0627F3D-F70A-938A-22B4-4A1EDA63D761}"/>
              </a:ext>
            </a:extLst>
          </p:cNvPr>
          <p:cNvSpPr txBox="1">
            <a:spLocks/>
          </p:cNvSpPr>
          <p:nvPr userDrawn="1"/>
        </p:nvSpPr>
        <p:spPr>
          <a:xfrm>
            <a:off x="8857839" y="3973235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Nursing</a:t>
            </a:r>
          </a:p>
        </p:txBody>
      </p:sp>
      <p:sp>
        <p:nvSpPr>
          <p:cNvPr id="24" name="Date Placeholder 3">
            <a:extLst>
              <a:ext uri="{FF2B5EF4-FFF2-40B4-BE49-F238E27FC236}">
                <a16:creationId xmlns:a16="http://schemas.microsoft.com/office/drawing/2014/main" id="{4077A9A8-C5E4-EDA4-D28C-77F780A031B4}"/>
              </a:ext>
            </a:extLst>
          </p:cNvPr>
          <p:cNvSpPr txBox="1">
            <a:spLocks/>
          </p:cNvSpPr>
          <p:nvPr userDrawn="1"/>
        </p:nvSpPr>
        <p:spPr>
          <a:xfrm>
            <a:off x="8857839" y="5216461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Pharmacy</a:t>
            </a:r>
          </a:p>
        </p:txBody>
      </p:sp>
      <p:sp>
        <p:nvSpPr>
          <p:cNvPr id="25" name="Date Placeholder 3">
            <a:extLst>
              <a:ext uri="{FF2B5EF4-FFF2-40B4-BE49-F238E27FC236}">
                <a16:creationId xmlns:a16="http://schemas.microsoft.com/office/drawing/2014/main" id="{5531E496-D7B2-4D28-F567-F02D6D495D34}"/>
              </a:ext>
            </a:extLst>
          </p:cNvPr>
          <p:cNvSpPr txBox="1">
            <a:spLocks/>
          </p:cNvSpPr>
          <p:nvPr userDrawn="1"/>
        </p:nvSpPr>
        <p:spPr>
          <a:xfrm>
            <a:off x="8857839" y="6460045"/>
            <a:ext cx="2743200" cy="172790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defPPr>
              <a:defRPr lang="en-US"/>
            </a:defPPr>
            <a:lvl1pPr marL="0" algn="l" defTabSz="914400" rtl="0" eaLnBrk="1" latinLnBrk="0" hangingPunct="1">
              <a:defRPr sz="1000" b="1" i="0" kern="1200" spc="100" baseline="0">
                <a:solidFill>
                  <a:schemeClr val="tx2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800" spc="0"/>
              <a:t>Public Health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559E4F-C403-A17F-1F04-FA051DCA78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7585" y="688869"/>
            <a:ext cx="3709851" cy="64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3921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- Yellow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A2237B-B9A6-9559-3678-D5718FA2E876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CFB7D2-07F4-CBBD-7EBA-6651705931E8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A20D8C-8F56-FD99-E30B-96D332890C94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68C170-0743-F815-AA93-851AFEB87D76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AB542E-2678-795F-0FBE-D7B2020A5280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0C4769-4DC0-3656-4E2B-FE865538528B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F2B7DC1-D1DE-B846-D2E7-3E307D5F4A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0514" y="2952519"/>
            <a:ext cx="1058956" cy="105895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C949C3-4B5C-2131-1B86-2BE94BA3A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6478" y="6348228"/>
            <a:ext cx="3932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DB9F7F4D-345E-BA8F-1E3B-C5CCD2D122B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6DB9BC-C418-CB16-FA37-D12C47EA8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1287" y="3020332"/>
            <a:ext cx="807389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lnSpc>
                <a:spcPct val="100000"/>
              </a:lnSpc>
              <a:defRPr sz="6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33F1A3-081A-B9CF-10A2-A666FDFCEA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016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eaker - Yellow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2A2237B-B9A6-9559-3678-D5718FA2E876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CFB7D2-07F4-CBBD-7EBA-6651705931E8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A20D8C-8F56-FD99-E30B-96D332890C94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68C170-0743-F815-AA93-851AFEB87D76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AB542E-2678-795F-0FBE-D7B2020A5280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0C4769-4DC0-3656-4E2B-FE865538528B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F2B7DC1-D1DE-B846-D2E7-3E307D5F4A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30514" y="2952519"/>
            <a:ext cx="1058956" cy="1058956"/>
          </a:xfrm>
          <a:prstGeom prst="rect">
            <a:avLst/>
          </a:prstGeom>
        </p:spPr>
      </p:pic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9C949C3-4B5C-2131-1B86-2BE94BA3A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6478" y="6348228"/>
            <a:ext cx="393226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DB9F7F4D-345E-BA8F-1E3B-C5CCD2D122B4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6DB9BC-C418-CB16-FA37-D12C47EA8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1287" y="3020332"/>
            <a:ext cx="807389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lnSpc>
                <a:spcPct val="100000"/>
              </a:lnSpc>
              <a:defRPr sz="6000" b="1"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Section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933F1A3-081A-B9CF-10A2-A666FDFCEA2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94F71BD-5D2D-71BF-6C15-F90F124588C7}"/>
              </a:ext>
            </a:extLst>
          </p:cNvPr>
          <p:cNvSpPr/>
          <p:nvPr userDrawn="1"/>
        </p:nvSpPr>
        <p:spPr>
          <a:xfrm rot="5400000">
            <a:off x="6070730" y="736729"/>
            <a:ext cx="5054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594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- Blue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00CAE4A-60D0-1A20-CD46-B245BD7E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86478" y="6348228"/>
            <a:ext cx="393226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2237B-B9A6-9559-3678-D5718FA2E876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CFB7D2-07F4-CBBD-7EBA-6651705931E8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A20D8C-8F56-FD99-E30B-96D332890C94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68C170-0743-F815-AA93-851AFEB87D76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AB542E-2678-795F-0FBE-D7B2020A5280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0C4769-4DC0-3656-4E2B-FE865538528B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itle Placeholder 1">
            <a:extLst>
              <a:ext uri="{FF2B5EF4-FFF2-40B4-BE49-F238E27FC236}">
                <a16:creationId xmlns:a16="http://schemas.microsoft.com/office/drawing/2014/main" id="{BE1B5E4C-71EB-7D8E-CCEA-1159C3C7080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1287" y="3020332"/>
            <a:ext cx="807389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lnSpc>
                <a:spcPct val="100000"/>
              </a:lnSpc>
              <a:defRPr sz="6000" b="1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Section</a:t>
            </a: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FF2B7DC1-D1DE-B846-D2E7-3E307D5F4AB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0514" y="2952519"/>
            <a:ext cx="1058956" cy="1058956"/>
          </a:xfrm>
          <a:prstGeom prst="rect">
            <a:avLst/>
          </a:prstGeom>
        </p:spPr>
      </p:pic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BE36C85F-C77D-85E3-6233-524C7CB6E102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492F830-DDE8-744E-9B02-60A16374025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8999" y="311171"/>
            <a:ext cx="2769324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376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er - Phot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F00CAE4A-60D0-1A20-CD46-B245BD7E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504" y="6348228"/>
            <a:ext cx="2743200" cy="365125"/>
          </a:xfrm>
        </p:spPr>
        <p:txBody>
          <a:bodyPr/>
          <a:lstStyle>
            <a:lvl1pPr>
              <a:defRPr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2237B-B9A6-9559-3678-D5718FA2E876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CFB7D2-07F4-CBBD-7EBA-6651705931E8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A20D8C-8F56-FD99-E30B-96D332890C94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268C170-0743-F815-AA93-851AFEB87D76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BAB542E-2678-795F-0FBE-D7B2020A5280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D0C4769-4DC0-3656-4E2B-FE865538528B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4A48E9-87F6-B45D-93FD-D186B0546CE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30514" y="2952519"/>
            <a:ext cx="1058956" cy="1058956"/>
          </a:xfrm>
          <a:prstGeom prst="rect">
            <a:avLst/>
          </a:prstGeom>
        </p:spPr>
      </p:pic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5108AA96-39DD-973D-2025-DFF037E363D5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bg2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111E614-3C69-474F-CF12-08FE055C1B7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001287" y="3020332"/>
            <a:ext cx="8073896" cy="923330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lnSpc>
                <a:spcPct val="100000"/>
              </a:lnSpc>
              <a:defRPr sz="6000" b="1">
                <a:solidFill>
                  <a:schemeClr val="bg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Section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85AEFD-76F2-5452-CCF4-39BC9A113ED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8999" y="311171"/>
            <a:ext cx="2769325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1035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9843E86-63A2-12A9-4265-2082AC5C02DD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599049" y="6459194"/>
            <a:ext cx="2743200" cy="172790"/>
          </a:xfrm>
        </p:spPr>
        <p:txBody>
          <a:bodyPr lIns="0" tIns="0" rIns="0" bIns="0" anchor="b" anchorCtr="0"/>
          <a:lstStyle>
            <a:lvl1pPr>
              <a:defRPr sz="1000" b="1" i="0" spc="100" baseline="0">
                <a:solidFill>
                  <a:schemeClr val="tx1"/>
                </a:solidFill>
                <a:latin typeface="Roboto Medium" panose="02000000000000000000" pitchFamily="2" charset="0"/>
                <a:ea typeface="Roboto Medium" panose="02000000000000000000" pitchFamily="2" charset="0"/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EB5310C-62D3-FDA7-05D6-52FEC5653A18}"/>
              </a:ext>
            </a:extLst>
          </p:cNvPr>
          <p:cNvSpPr/>
          <p:nvPr userDrawn="1"/>
        </p:nvSpPr>
        <p:spPr>
          <a:xfrm>
            <a:off x="263464" y="311172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E83EDCB-3CE7-17B6-EAA2-57D53DBD2437}"/>
              </a:ext>
            </a:extLst>
          </p:cNvPr>
          <p:cNvSpPr/>
          <p:nvPr userDrawn="1"/>
        </p:nvSpPr>
        <p:spPr>
          <a:xfrm>
            <a:off x="263464" y="6509953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A6BEC12-E144-B70B-F7CB-FE285D1D3ECA}"/>
              </a:ext>
            </a:extLst>
          </p:cNvPr>
          <p:cNvSpPr/>
          <p:nvPr userDrawn="1"/>
        </p:nvSpPr>
        <p:spPr>
          <a:xfrm>
            <a:off x="263464" y="5270196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DA945AC-930D-42B2-011F-ECEE6FD32E31}"/>
              </a:ext>
            </a:extLst>
          </p:cNvPr>
          <p:cNvSpPr/>
          <p:nvPr userDrawn="1"/>
        </p:nvSpPr>
        <p:spPr>
          <a:xfrm>
            <a:off x="263464" y="4030440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1EDA5B-D1C1-B293-773A-CC9FE25B2496}"/>
              </a:ext>
            </a:extLst>
          </p:cNvPr>
          <p:cNvSpPr/>
          <p:nvPr userDrawn="1"/>
        </p:nvSpPr>
        <p:spPr>
          <a:xfrm>
            <a:off x="263464" y="2790684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74C0F6-805B-B864-0388-1328EE4FEDBE}"/>
              </a:ext>
            </a:extLst>
          </p:cNvPr>
          <p:cNvSpPr/>
          <p:nvPr userDrawn="1"/>
        </p:nvSpPr>
        <p:spPr>
          <a:xfrm>
            <a:off x="263464" y="1550928"/>
            <a:ext cx="71272" cy="71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16A8D9F5-EC1C-A288-6CDD-716B844F36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42" y="1222327"/>
            <a:ext cx="5278206" cy="1508105"/>
          </a:xfrm>
          <a:prstGeom prst="rect">
            <a:avLst/>
          </a:prstGeom>
        </p:spPr>
        <p:txBody>
          <a:bodyPr vert="horz" wrap="square" lIns="0" tIns="274320" rIns="0" bIns="0" rtlCol="0" anchor="t" anchorCtr="0">
            <a:spAutoFit/>
          </a:bodyPr>
          <a:lstStyle>
            <a:lvl1pPr>
              <a:lnSpc>
                <a:spcPts val="4760"/>
              </a:lnSpc>
              <a:spcBef>
                <a:spcPts val="3000"/>
              </a:spcBef>
              <a:defRPr sz="4800" b="1"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5C78A6-716E-EAFA-B6EF-56E1E18382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5064" y="2956666"/>
            <a:ext cx="5286583" cy="2074333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  <a:lvl2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2pPr>
            <a:lvl3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3pPr>
            <a:lvl4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4pPr>
            <a:lvl5pPr>
              <a:defRPr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3D4AFBB-3E13-DCE7-32BB-023D6D82A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6504" y="6435157"/>
            <a:ext cx="2743200" cy="172790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Roboto" panose="02000000000000000000" pitchFamily="2" charset="0"/>
                <a:ea typeface="Roboto" panose="02000000000000000000" pitchFamily="2" charset="0"/>
              </a:defRPr>
            </a:lvl1pPr>
          </a:lstStyle>
          <a:p>
            <a:fld id="{55568EB3-62F1-8D49-B47F-1329D9F142D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813288-7E92-2709-F5C5-19329A770215}"/>
              </a:ext>
            </a:extLst>
          </p:cNvPr>
          <p:cNvSpPr/>
          <p:nvPr userDrawn="1"/>
        </p:nvSpPr>
        <p:spPr>
          <a:xfrm rot="5400000">
            <a:off x="6070730" y="736729"/>
            <a:ext cx="50540" cy="1219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4617A01F-E903-F9D2-F01C-DBB560E5ACED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5999" y="311150"/>
            <a:ext cx="5832535" cy="58912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192DAA-45D1-95B6-4286-D35C5BE9C2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86028" y="308890"/>
            <a:ext cx="2769326" cy="484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401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FD41F0-B909-C07B-EEF9-6C2FAF1EF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7B85FC-78B2-0CB2-2B2B-6F1B390CBD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73F26E-E60B-43AC-4B2C-6A9F72EAD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PRESENTATION TITLE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F3E624-218E-B389-17E1-0B468B460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7D1DD-0902-2854-D257-E5AFB2AEF5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568EB3-62F1-8D49-B47F-1329D9F142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538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49" r:id="rId4"/>
    <p:sldLayoutId id="2147483663" r:id="rId5"/>
    <p:sldLayoutId id="2147483669" r:id="rId6"/>
    <p:sldLayoutId id="2147483651" r:id="rId7"/>
    <p:sldLayoutId id="2147483661" r:id="rId8"/>
    <p:sldLayoutId id="2147483650" r:id="rId9"/>
    <p:sldLayoutId id="2147483662" r:id="rId10"/>
    <p:sldLayoutId id="2147483652" r:id="rId11"/>
    <p:sldLayoutId id="2147483665" r:id="rId12"/>
    <p:sldLayoutId id="2147483664" r:id="rId13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lt Gothic ATF Blk" panose="020B0A0304050204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2E2C9-CE76-F05F-97BE-0295F1ED07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863" y="2663288"/>
            <a:ext cx="8994008" cy="1887696"/>
          </a:xfrm>
        </p:spPr>
        <p:txBody>
          <a:bodyPr/>
          <a:lstStyle/>
          <a:p>
            <a:pPr>
              <a:lnSpc>
                <a:spcPts val="7000"/>
              </a:lnSpc>
            </a:pPr>
            <a:r>
              <a:rPr lang="en-US" b="1"/>
              <a:t>Health Sciences</a:t>
            </a:r>
            <a:br>
              <a:rPr lang="en-US" b="1"/>
            </a:br>
            <a:r>
              <a:rPr lang="en-US" sz="6600"/>
              <a:t>is Six Schools as One.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F5D432-A815-8BB5-79E1-6D4C7815C6E3}"/>
              </a:ext>
            </a:extLst>
          </p:cNvPr>
          <p:cNvSpPr txBox="1"/>
          <p:nvPr/>
        </p:nvSpPr>
        <p:spPr>
          <a:xfrm>
            <a:off x="503853" y="591560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12/13/24</a:t>
            </a:r>
          </a:p>
        </p:txBody>
      </p:sp>
    </p:spTree>
    <p:extLst>
      <p:ext uri="{BB962C8B-B14F-4D97-AF65-F5344CB8AC3E}">
        <p14:creationId xmlns:p14="http://schemas.microsoft.com/office/powerpoint/2010/main" val="26484589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AEFF7-43DB-F955-9724-4C38278DF9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/>
              <a:t>Click to add content here</a:t>
            </a:r>
          </a:p>
          <a:p>
            <a:pPr lvl="1"/>
            <a:r>
              <a:rPr lang="en-US"/>
              <a:t>And more content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055E8A-0C0B-C68C-D3A2-88104C2C3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9D135CCD-5410-FF15-B544-A73C283F3D2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Click to add content here</a:t>
            </a:r>
          </a:p>
          <a:p>
            <a:pPr lvl="1"/>
            <a:r>
              <a:rPr lang="en-US"/>
              <a:t>And more content here</a:t>
            </a:r>
          </a:p>
          <a:p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D324FB9-7FE7-8023-3FFD-C3DF6185DE7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30787968-CAD2-E39E-6169-FC3F89720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Here to Add Page Heading</a:t>
            </a:r>
          </a:p>
        </p:txBody>
      </p:sp>
    </p:spTree>
    <p:extLst>
      <p:ext uri="{BB962C8B-B14F-4D97-AF65-F5344CB8AC3E}">
        <p14:creationId xmlns:p14="http://schemas.microsoft.com/office/powerpoint/2010/main" val="36755837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2D0FA2-52AC-2B1A-ED99-C912388A2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5C65C-B7F7-6F69-1704-2C1F1BEAE8E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008069E-F05C-9367-4DF3-212B374BF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0682" y="2969290"/>
            <a:ext cx="9113505" cy="919419"/>
          </a:xfrm>
        </p:spPr>
        <p:txBody>
          <a:bodyPr/>
          <a:lstStyle/>
          <a:p>
            <a:r>
              <a:rPr lang="en-US"/>
              <a:t>“Click To Add Quote”</a:t>
            </a:r>
          </a:p>
        </p:txBody>
      </p:sp>
    </p:spTree>
    <p:extLst>
      <p:ext uri="{BB962C8B-B14F-4D97-AF65-F5344CB8AC3E}">
        <p14:creationId xmlns:p14="http://schemas.microsoft.com/office/powerpoint/2010/main" val="42759925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08069E-F05C-9367-4DF3-212B374BF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0682" y="2511543"/>
            <a:ext cx="9113505" cy="919419"/>
          </a:xfrm>
        </p:spPr>
        <p:txBody>
          <a:bodyPr/>
          <a:lstStyle/>
          <a:p>
            <a:r>
              <a:rPr lang="en-US"/>
              <a:t>“Click To Add Quote”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5C65C-B7F7-6F69-1704-2C1F1BEAE8E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QUOTE SOURCE</a:t>
            </a:r>
          </a:p>
        </p:txBody>
      </p:sp>
    </p:spTree>
    <p:extLst>
      <p:ext uri="{BB962C8B-B14F-4D97-AF65-F5344CB8AC3E}">
        <p14:creationId xmlns:p14="http://schemas.microsoft.com/office/powerpoint/2010/main" val="727148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5C65C-B7F7-6F69-1704-2C1F1BEAE8E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32D0FA2-52AC-2B1A-ED99-C912388A2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12" name="Picture Placeholder 11" descr="A group of doctors looking at a screen&#10;&#10;Description automatically generated">
            <a:extLst>
              <a:ext uri="{FF2B5EF4-FFF2-40B4-BE49-F238E27FC236}">
                <a16:creationId xmlns:a16="http://schemas.microsoft.com/office/drawing/2014/main" id="{745DF34B-53D3-05C7-AA23-1BC4B415B05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212" t="25183" r="36804" b="5625"/>
          <a:stretch/>
        </p:blipFill>
        <p:spPr>
          <a:xfrm>
            <a:off x="4734286" y="688975"/>
            <a:ext cx="1371600" cy="1371600"/>
          </a:xfrm>
        </p:spPr>
      </p:pic>
      <p:pic>
        <p:nvPicPr>
          <p:cNvPr id="22" name="Picture Placeholder 21" descr="A group of women in lab coats&#10;&#10;Description automatically generated">
            <a:extLst>
              <a:ext uri="{FF2B5EF4-FFF2-40B4-BE49-F238E27FC236}">
                <a16:creationId xmlns:a16="http://schemas.microsoft.com/office/drawing/2014/main" id="{6C867EC0-A6EA-99AC-607B-0CD5016BF64F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073" t="10988" r="35009" b="10948"/>
          <a:stretch/>
        </p:blipFill>
        <p:spPr>
          <a:xfrm>
            <a:off x="3362039" y="2058104"/>
            <a:ext cx="1371600" cy="1371600"/>
          </a:xfrm>
        </p:spPr>
      </p:pic>
      <p:pic>
        <p:nvPicPr>
          <p:cNvPr id="14" name="Picture Placeholder 13" descr="A person in a lab coat holding a pipette&#10;&#10;Description automatically generated">
            <a:extLst>
              <a:ext uri="{FF2B5EF4-FFF2-40B4-BE49-F238E27FC236}">
                <a16:creationId xmlns:a16="http://schemas.microsoft.com/office/drawing/2014/main" id="{6C4C56CD-EFEB-A470-6C69-EE69862B098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373" r="21517" b="22241"/>
          <a:stretch/>
        </p:blipFill>
        <p:spPr>
          <a:xfrm>
            <a:off x="6106155" y="2058456"/>
            <a:ext cx="1368860" cy="1370896"/>
          </a:xfrm>
        </p:spPr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0C6F95CF-9EB6-1E46-6F46-06ABCF87B4D9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5"/>
          <a:srcRect l="12944" r="35646" b="22699"/>
          <a:stretch/>
        </p:blipFill>
        <p:spPr>
          <a:xfrm>
            <a:off x="7473191" y="3425826"/>
            <a:ext cx="1371600" cy="1371600"/>
          </a:xfrm>
        </p:spPr>
      </p:pic>
      <p:pic>
        <p:nvPicPr>
          <p:cNvPr id="18" name="Picture Placeholder 17" descr="A person with a bandage on her hand&#10;&#10;Description automatically generated">
            <a:extLst>
              <a:ext uri="{FF2B5EF4-FFF2-40B4-BE49-F238E27FC236}">
                <a16:creationId xmlns:a16="http://schemas.microsoft.com/office/drawing/2014/main" id="{7876029A-71D1-4E8F-2598-4F7E90040D9C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747" r="16747"/>
          <a:stretch>
            <a:fillRect/>
          </a:stretch>
        </p:blipFill>
        <p:spPr>
          <a:xfrm>
            <a:off x="6103415" y="4797426"/>
            <a:ext cx="1371600" cy="1371600"/>
          </a:xfrm>
        </p:spPr>
      </p:pic>
      <p:pic>
        <p:nvPicPr>
          <p:cNvPr id="20" name="Picture Placeholder 19" descr="A person using a microscope&#10;&#10;Description automatically generated">
            <a:extLst>
              <a:ext uri="{FF2B5EF4-FFF2-40B4-BE49-F238E27FC236}">
                <a16:creationId xmlns:a16="http://schemas.microsoft.com/office/drawing/2014/main" id="{4843B201-BBD6-6B3E-6297-7450661016B2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280" r="21280"/>
          <a:stretch>
            <a:fillRect/>
          </a:stretch>
        </p:blipFill>
        <p:spPr>
          <a:xfrm>
            <a:off x="4733639" y="3429000"/>
            <a:ext cx="1371600" cy="1371600"/>
          </a:xfrm>
        </p:spPr>
      </p:pic>
    </p:spTree>
    <p:extLst>
      <p:ext uri="{BB962C8B-B14F-4D97-AF65-F5344CB8AC3E}">
        <p14:creationId xmlns:p14="http://schemas.microsoft.com/office/powerpoint/2010/main" val="25952019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8ED1DC5-137C-A83D-2CDE-829CE5D7A3F0}"/>
              </a:ext>
            </a:extLst>
          </p:cNvPr>
          <p:cNvSpPr txBox="1">
            <a:spLocks/>
          </p:cNvSpPr>
          <p:nvPr/>
        </p:nvSpPr>
        <p:spPr>
          <a:xfrm>
            <a:off x="590863" y="2663288"/>
            <a:ext cx="8994008" cy="1887696"/>
          </a:xfrm>
          <a:prstGeom prst="rect">
            <a:avLst/>
          </a:prstGeom>
        </p:spPr>
        <p:txBody>
          <a:bodyPr vert="horz" wrap="square" lIns="0" tIns="91440" rIns="0" bIns="0" rtlCol="0" anchor="ctr">
            <a:spAutoFit/>
          </a:bodyPr>
          <a:lstStyle>
            <a:lvl1pPr algn="l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8000" b="0" i="0" kern="120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j-cs"/>
              </a:defRPr>
            </a:lvl1pPr>
          </a:lstStyle>
          <a:p>
            <a:pPr>
              <a:lnSpc>
                <a:spcPts val="7000"/>
              </a:lnSpc>
            </a:pPr>
            <a:r>
              <a:rPr lang="en-US" b="1"/>
              <a:t>Health Sciences</a:t>
            </a:r>
            <a:br>
              <a:rPr lang="en-US" b="1"/>
            </a:br>
            <a:r>
              <a:rPr lang="en-US" sz="6600"/>
              <a:t>is Six Schools as One.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5A9134-738D-93EF-064A-BE5BE9BD61A6}"/>
              </a:ext>
            </a:extLst>
          </p:cNvPr>
          <p:cNvSpPr txBox="1"/>
          <p:nvPr/>
        </p:nvSpPr>
        <p:spPr>
          <a:xfrm>
            <a:off x="503853" y="5915608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12/13/24</a:t>
            </a:r>
          </a:p>
        </p:txBody>
      </p:sp>
    </p:spTree>
    <p:extLst>
      <p:ext uri="{BB962C8B-B14F-4D97-AF65-F5344CB8AC3E}">
        <p14:creationId xmlns:p14="http://schemas.microsoft.com/office/powerpoint/2010/main" val="3908046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8DB17-5B22-4C2E-70A1-7F2531D063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44601" y="2601743"/>
            <a:ext cx="6302798" cy="1874809"/>
          </a:xfrm>
        </p:spPr>
        <p:txBody>
          <a:bodyPr/>
          <a:lstStyle/>
          <a:p>
            <a:pPr>
              <a:lnSpc>
                <a:spcPts val="6800"/>
              </a:lnSpc>
            </a:pPr>
            <a:r>
              <a:rPr lang="en-US" b="1" dirty="0"/>
              <a:t>Collaboration </a:t>
            </a:r>
            <a:r>
              <a:rPr lang="en-US" dirty="0"/>
              <a:t>That Cures</a:t>
            </a:r>
          </a:p>
        </p:txBody>
      </p:sp>
    </p:spTree>
    <p:extLst>
      <p:ext uri="{BB962C8B-B14F-4D97-AF65-F5344CB8AC3E}">
        <p14:creationId xmlns:p14="http://schemas.microsoft.com/office/powerpoint/2010/main" val="1979129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18DB17-5B22-4C2E-70A1-7F2531D0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ts val="6800"/>
              </a:lnSpc>
            </a:pPr>
            <a:r>
              <a:rPr lang="en-US" b="1" dirty="0"/>
              <a:t>Collaboration </a:t>
            </a:r>
            <a:r>
              <a:rPr lang="en-US" dirty="0"/>
              <a:t>That Cures</a:t>
            </a:r>
          </a:p>
        </p:txBody>
      </p:sp>
    </p:spTree>
    <p:extLst>
      <p:ext uri="{BB962C8B-B14F-4D97-AF65-F5344CB8AC3E}">
        <p14:creationId xmlns:p14="http://schemas.microsoft.com/office/powerpoint/2010/main" val="3805154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13E8F-DA3B-8DA4-3A3C-73AA63F65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287" y="3020332"/>
            <a:ext cx="8073896" cy="923330"/>
          </a:xfrm>
        </p:spPr>
        <p:txBody>
          <a:bodyPr/>
          <a:lstStyle/>
          <a:p>
            <a:r>
              <a:rPr lang="en-US"/>
              <a:t>Section Breaker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E4DAEB-9B4C-755D-B970-5158F5DEA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ADB22-834B-56C4-0572-2FD330B5E9E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1518623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E4DAEB-9B4C-755D-B970-5158F5DEA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ADB22-834B-56C4-0572-2FD330B5E9E6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013E8F-DA3B-8DA4-3A3C-73AA63F65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Breaker</a:t>
            </a:r>
          </a:p>
        </p:txBody>
      </p:sp>
    </p:spTree>
    <p:extLst>
      <p:ext uri="{BB962C8B-B14F-4D97-AF65-F5344CB8AC3E}">
        <p14:creationId xmlns:p14="http://schemas.microsoft.com/office/powerpoint/2010/main" val="2239815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13E8F-DA3B-8DA4-3A3C-73AA63F65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Breaker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289490-96D1-DFA9-B860-6B0A5554B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D60444-854B-B788-AAF7-2922D02ADC1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21766432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13E8F-DA3B-8DA4-3A3C-73AA63F65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1287" y="3020332"/>
            <a:ext cx="8073896" cy="923330"/>
          </a:xfrm>
        </p:spPr>
        <p:txBody>
          <a:bodyPr/>
          <a:lstStyle/>
          <a:p>
            <a:r>
              <a:rPr lang="en-US"/>
              <a:t>Section Breaker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85C9B8-1775-E621-F3B0-382BE10B2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E9C695-B0C4-448A-710C-00EC1C04A20F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41147053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44A2-15C5-3E78-BBBE-2E9FFE6D1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442" y="1245438"/>
            <a:ext cx="5278206" cy="1508105"/>
          </a:xfrm>
        </p:spPr>
        <p:txBody>
          <a:bodyPr/>
          <a:lstStyle/>
          <a:p>
            <a:r>
              <a:rPr lang="en-US"/>
              <a:t>Click Here to Add Page Heading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AEFF7-43DB-F955-9724-4C38278DF9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5064" y="3256767"/>
            <a:ext cx="5286583" cy="2074333"/>
          </a:xfrm>
        </p:spPr>
        <p:txBody>
          <a:bodyPr/>
          <a:lstStyle/>
          <a:p>
            <a:r>
              <a:rPr lang="en-US"/>
              <a:t>Click to add content here</a:t>
            </a:r>
          </a:p>
          <a:p>
            <a:pPr lvl="1"/>
            <a:r>
              <a:rPr lang="en-US"/>
              <a:t>And more content here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A2155CC-91CE-19A5-76F2-A87753E9341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086" r="3072"/>
          <a:stretch/>
        </p:blipFill>
        <p:spPr>
          <a:xfrm>
            <a:off x="6096000" y="311172"/>
            <a:ext cx="5832536" cy="5891191"/>
          </a:xfr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055E8A-0C0B-C68C-D3A2-88104C2C3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568EB3-62F1-8D49-B47F-1329D9F142D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D324FB9-7FE7-8023-3FFD-C3DF6185DE7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r>
              <a:rPr lang="en-US"/>
              <a:t>PRESENTATION TITLE</a:t>
            </a:r>
          </a:p>
        </p:txBody>
      </p:sp>
    </p:spTree>
    <p:extLst>
      <p:ext uri="{BB962C8B-B14F-4D97-AF65-F5344CB8AC3E}">
        <p14:creationId xmlns:p14="http://schemas.microsoft.com/office/powerpoint/2010/main" val="96351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itt Health Sciences">
      <a:dk1>
        <a:srgbClr val="003493"/>
      </a:dk1>
      <a:lt1>
        <a:srgbClr val="FFB81C"/>
      </a:lt1>
      <a:dk2>
        <a:srgbClr val="000000"/>
      </a:dk2>
      <a:lt2>
        <a:srgbClr val="FFFFFF"/>
      </a:lt2>
      <a:accent1>
        <a:srgbClr val="FFB81C"/>
      </a:accent1>
      <a:accent2>
        <a:srgbClr val="54B6FA"/>
      </a:accent2>
      <a:accent3>
        <a:srgbClr val="F78E1D"/>
      </a:accent3>
      <a:accent4>
        <a:srgbClr val="DBEEFF"/>
      </a:accent4>
      <a:accent5>
        <a:srgbClr val="00AD6E"/>
      </a:accent5>
      <a:accent6>
        <a:srgbClr val="FFDECD"/>
      </a:accent6>
      <a:hlink>
        <a:srgbClr val="66B2E3"/>
      </a:hlink>
      <a:folHlink>
        <a:srgbClr val="FF5B45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F87A88389A4440965E0679602CB67E" ma:contentTypeVersion="19" ma:contentTypeDescription="Create a new document." ma:contentTypeScope="" ma:versionID="84f6212deb14ea387fc7af15d2280f2e">
  <xsd:schema xmlns:xsd="http://www.w3.org/2001/XMLSchema" xmlns:xs="http://www.w3.org/2001/XMLSchema" xmlns:p="http://schemas.microsoft.com/office/2006/metadata/properties" xmlns:ns2="e44414f4-d28f-4def-8441-8577e999be46" xmlns:ns3="833d1798-3b0a-46d9-bd3d-4f59a5bb141a" targetNamespace="http://schemas.microsoft.com/office/2006/metadata/properties" ma:root="true" ma:fieldsID="fd84c7681dda065c211e86fbf7f529db" ns2:_="" ns3:_="">
    <xsd:import namespace="e44414f4-d28f-4def-8441-8577e999be46"/>
    <xsd:import namespace="833d1798-3b0a-46d9-bd3d-4f59a5bb141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4414f4-d28f-4def-8441-8577e999be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b90debd-ee09-4e04-a4c4-812a7ed26d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Date" ma:index="25" nillable="true" ma:displayName="Date" ma:format="DateOnly" ma:internalName="Date">
      <xsd:simpleType>
        <xsd:restriction base="dms:DateTime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3d1798-3b0a-46d9-bd3d-4f59a5bb141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8e0b9d2-3986-4863-96f0-59f21ce036d9}" ma:internalName="TaxCatchAll" ma:showField="CatchAllData" ma:web="833d1798-3b0a-46d9-bd3d-4f59a5bb141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33d1798-3b0a-46d9-bd3d-4f59a5bb141a" xsi:nil="true"/>
    <lcf76f155ced4ddcb4097134ff3c332f xmlns="e44414f4-d28f-4def-8441-8577e999be46">
      <Terms xmlns="http://schemas.microsoft.com/office/infopath/2007/PartnerControls"/>
    </lcf76f155ced4ddcb4097134ff3c332f>
    <Date xmlns="e44414f4-d28f-4def-8441-8577e999be46" xsi:nil="true"/>
  </documentManagement>
</p:properties>
</file>

<file path=customXml/itemProps1.xml><?xml version="1.0" encoding="utf-8"?>
<ds:datastoreItem xmlns:ds="http://schemas.openxmlformats.org/officeDocument/2006/customXml" ds:itemID="{0B247179-EBDF-4CAB-92F5-B2A8D7917E3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FA14755-5538-4909-8F61-1D8815345F9C}"/>
</file>

<file path=customXml/itemProps3.xml><?xml version="1.0" encoding="utf-8"?>
<ds:datastoreItem xmlns:ds="http://schemas.openxmlformats.org/officeDocument/2006/customXml" ds:itemID="{8C20027E-9998-4E80-9DDE-688F410DEDE6}">
  <ds:schemaRefs>
    <ds:schemaRef ds:uri="2e8ab53f-01b5-4cb4-b69e-4c762c2db426"/>
    <ds:schemaRef ds:uri="http://www.w3.org/XML/1998/namespace"/>
    <ds:schemaRef ds:uri="http://schemas.openxmlformats.org/package/2006/metadata/core-properties"/>
    <ds:schemaRef ds:uri="http://purl.org/dc/terms/"/>
    <ds:schemaRef ds:uri="http://purl.org/dc/elements/1.1/"/>
    <ds:schemaRef ds:uri="ee81ed9b-3870-4b5e-94bd-d480fa42e4f6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111</Words>
  <Application>Microsoft Macintosh PowerPoint</Application>
  <PresentationFormat>Widescreen</PresentationFormat>
  <Paragraphs>37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Alt Gothic ATF Blk</vt:lpstr>
      <vt:lpstr>Aptos</vt:lpstr>
      <vt:lpstr>Arial</vt:lpstr>
      <vt:lpstr>Roboto</vt:lpstr>
      <vt:lpstr>Roboto Medium</vt:lpstr>
      <vt:lpstr>Office Theme</vt:lpstr>
      <vt:lpstr>Health Sciences is Six Schools as One.</vt:lpstr>
      <vt:lpstr>PowerPoint Presentation</vt:lpstr>
      <vt:lpstr>Collaboration That Cures</vt:lpstr>
      <vt:lpstr>Collaboration That Cures</vt:lpstr>
      <vt:lpstr>Section Breaker</vt:lpstr>
      <vt:lpstr>Section Breaker</vt:lpstr>
      <vt:lpstr>Section Breaker</vt:lpstr>
      <vt:lpstr>Section Breaker</vt:lpstr>
      <vt:lpstr>Click Here to Add Page Heading</vt:lpstr>
      <vt:lpstr>Click Here to Add Page Heading</vt:lpstr>
      <vt:lpstr>“Click To Add Quote”</vt:lpstr>
      <vt:lpstr>“Click To Add Quote”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Nicole Kish</dc:creator>
  <cp:lastModifiedBy>Emily Oliveira</cp:lastModifiedBy>
  <cp:revision>4</cp:revision>
  <dcterms:created xsi:type="dcterms:W3CDTF">2024-12-12T20:05:19Z</dcterms:created>
  <dcterms:modified xsi:type="dcterms:W3CDTF">2025-04-01T14:52:19Z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0x0101009FF87A88389A4440965E0679602CB67E</vt:lpwstr>
  </property>
  <property fmtid="{D5CDD505-2E9C-101B-9397-08002B2CF9AE}" pid="3" name="MediaServiceImageTags">
    <vt:lpwstr/>
  </property>
</Properties>
</file>